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9DAAB-4EDD-449D-ABA0-445798B9D526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A387-4C9F-4CFF-A7CA-A285735D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werschool.avhsd.org/publi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google.com/store/apps/details?id=com.blackboard.community.avdistric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800600"/>
          </a:xfrm>
        </p:spPr>
        <p:txBody>
          <a:bodyPr>
            <a:normAutofit fontScale="90000"/>
          </a:bodyPr>
          <a:lstStyle/>
          <a:p>
            <a:r>
              <a:rPr lang="en-US" sz="5300" b="1" dirty="0" err="1" smtClean="0"/>
              <a:t>Powerschool</a:t>
            </a:r>
            <a:r>
              <a:rPr lang="en-US" sz="5300" b="1" dirty="0" smtClean="0"/>
              <a:t> login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Click the link below to access the </a:t>
            </a:r>
            <a:r>
              <a:rPr lang="en-US" dirty="0" err="1" smtClean="0"/>
              <a:t>Powerschool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https://powerschool.avhsd.org/public/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PowerSchool – Henrico County Public Scho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4958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791200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AV High School District</a:t>
            </a:r>
            <a:br>
              <a:rPr lang="en-US" sz="5300" b="1" dirty="0"/>
            </a:br>
            <a:r>
              <a:rPr lang="en-US" sz="5300" b="1" dirty="0" smtClean="0"/>
              <a:t>App through Google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Click the link below to access the school district resources: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https://play.google.com/store/apps/details?id=com.blackboard.community.avdistrict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Powerschool login   Click the link below to access the Powerschool:  https://powerschool.avhsd.org/public/  </vt:lpstr>
      <vt:lpstr>AV High School District App through Google  Click the link below to access the school district resources:  https://play.google.com/store/apps/details?id=com.blackboard.community.avdistrict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https://play.google.com/store/apps/details?id=com.blackboard.community.avdistrict</dc:title>
  <dc:creator>Alex M. Arcega</dc:creator>
  <cp:lastModifiedBy>Alex M. Arcega</cp:lastModifiedBy>
  <cp:revision>7</cp:revision>
  <dcterms:created xsi:type="dcterms:W3CDTF">2020-03-29T15:35:36Z</dcterms:created>
  <dcterms:modified xsi:type="dcterms:W3CDTF">2020-03-29T15:59:12Z</dcterms:modified>
</cp:coreProperties>
</file>