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318F-D926-40A9-9D39-4626EB34CC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83F0B-CD95-4E54-8B96-05B0B3489A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GXI0KpkR50" TargetMode="External"/><Relationship Id="rId2" Type="http://schemas.openxmlformats.org/officeDocument/2006/relationships/hyperlink" Target="https://www.youtube.com/watch?v=M6L-nZGIUT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ZQmLdkTQt7E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Google Classroom Tutorial in English and Spanish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 </a:t>
            </a:r>
            <a:endParaRPr lang="en-US" dirty="0"/>
          </a:p>
        </p:txBody>
      </p:sp>
      <p:sp>
        <p:nvSpPr>
          <p:cNvPr id="2050" name="AutoShape 2" descr="Sign in - Google Accou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Sign in - Google Accou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Parent Night for Skyward and Google Classroom - Platteville Middl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86000"/>
            <a:ext cx="333375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3429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English Version - How to use Google Classroom through a tutorial. Use the link below.</a:t>
            </a:r>
            <a:br>
              <a:rPr lang="en-US" sz="3600" dirty="0" smtClean="0"/>
            </a:br>
            <a:r>
              <a:rPr lang="en-US" sz="3600" dirty="0" smtClean="0">
                <a:hlinkClick r:id="rId2"/>
              </a:rPr>
              <a:t>https://www.youtube.com/watch?v=M6L-nZGIUTE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 </a:t>
            </a:r>
            <a:endParaRPr lang="en-US" dirty="0"/>
          </a:p>
        </p:txBody>
      </p:sp>
      <p:pic>
        <p:nvPicPr>
          <p:cNvPr id="6" name="Picture 8" descr="Classroom Experience - Classroom Icon Png Clipart (#3756524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724400"/>
            <a:ext cx="1981200" cy="186970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3810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5"/>
              </a:rPr>
              <a:t>https://www.youtube.com/watch?v=ZQmLdkTQt7E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26670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Spanish Version - How to use Google Classroom through a tutorial. Use the link below.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10600" cy="160019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Google Classroom Tutorial in English and Spanish</vt:lpstr>
      <vt:lpstr>English Version - How to use Google Classroom through a tutorial. Use the link below. https://www.youtube.com/watch?v=M6L-nZGIUTE   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Meet Tutorial</dc:title>
  <dc:creator>Alex M. Arcega</dc:creator>
  <cp:lastModifiedBy>Alex M. Arcega</cp:lastModifiedBy>
  <cp:revision>6</cp:revision>
  <dcterms:created xsi:type="dcterms:W3CDTF">2020-03-27T16:19:35Z</dcterms:created>
  <dcterms:modified xsi:type="dcterms:W3CDTF">2020-03-27T16:54:24Z</dcterms:modified>
</cp:coreProperties>
</file>